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256" r:id="rId5"/>
    <p:sldId id="271" r:id="rId6"/>
    <p:sldId id="279" r:id="rId7"/>
    <p:sldId id="281" r:id="rId8"/>
    <p:sldId id="280" r:id="rId9"/>
    <p:sldId id="257" r:id="rId10"/>
    <p:sldId id="275" r:id="rId11"/>
    <p:sldId id="276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</p14:sldIdLst>
        </p14:section>
        <p14:section name="Design, Morph, Annotate, Work Together, Tell Me" id="{B9B51309-D148-4332-87C2-07BE32FBCA3B}">
          <p14:sldIdLst>
            <p14:sldId id="271"/>
            <p14:sldId id="279"/>
            <p14:sldId id="281"/>
            <p14:sldId id="280"/>
            <p14:sldId id="257"/>
            <p14:sldId id="275"/>
            <p14:sldId id="276"/>
          </p14:sldIdLst>
        </p14:section>
        <p14:section name="Learn More" id="{2CC34DB2-6590-42C0-AD4B-A04C6060184E}">
          <p14:sldIdLst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41" autoAdjust="0"/>
  </p:normalViewPr>
  <p:slideViewPr>
    <p:cSldViewPr snapToGrid="0">
      <p:cViewPr varScale="1">
        <p:scale>
          <a:sx n="104" d="100"/>
          <a:sy n="104" d="100"/>
        </p:scale>
        <p:origin x="870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https://academyparsa.com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7/11/2024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https://academyparsa.com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66791-375B-AEE8-0221-3800C465E898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https://academyparsa.com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25F12FC-98DB-4263-8DF3-37AB78B20CE2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www.academyparsa.com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C7DD674-518E-4D54-9FB2-EAB42B15A25A}" type="datetime1">
              <a:rPr lang="en-US" smtClean="0"/>
              <a:t>7/11/2024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www.academyparsa.com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164324"/>
            <a:ext cx="10515600" cy="2188476"/>
          </a:xfrm>
        </p:spPr>
        <p:txBody>
          <a:bodyPr anchor="ctr" anchorCtr="0">
            <a:normAutofit/>
          </a:bodyPr>
          <a:lstStyle/>
          <a:p>
            <a:pPr algn="r" rtl="1"/>
            <a:r>
              <a:rPr lang="fa-IR" sz="4800" dirty="0">
                <a:solidFill>
                  <a:schemeClr val="bg1"/>
                </a:solidFill>
              </a:rPr>
              <a:t>آموزش نصب نرم افزار</a:t>
            </a:r>
            <a:r>
              <a:rPr lang="en-US" sz="4800" dirty="0">
                <a:solidFill>
                  <a:schemeClr val="bg1"/>
                </a:solidFill>
              </a:rPr>
              <a:t>SPSS </a:t>
            </a:r>
            <a:r>
              <a:rPr lang="fa-IR" sz="4800" dirty="0">
                <a:solidFill>
                  <a:schemeClr val="bg1"/>
                </a:solidFill>
              </a:rPr>
              <a:t> ورژن 24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9A39AA1-62D3-2364-4160-8304D0577245}"/>
              </a:ext>
            </a:extLst>
          </p:cNvPr>
          <p:cNvSpPr txBox="1"/>
          <p:nvPr/>
        </p:nvSpPr>
        <p:spPr>
          <a:xfrm>
            <a:off x="4054764" y="5370510"/>
            <a:ext cx="4551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dirty="0">
                <a:solidFill>
                  <a:schemeClr val="bg1"/>
                </a:solidFill>
              </a:rPr>
              <a:t>تهیه شده توسط تیم پشتیبانی آکادمی پارسا – تابستان 1403</a:t>
            </a:r>
          </a:p>
          <a:p>
            <a:pPr algn="ctr"/>
            <a:r>
              <a:rPr lang="en-US" dirty="0">
                <a:solidFill>
                  <a:schemeClr val="bg1"/>
                </a:solidFill>
              </a:rPr>
              <a:t>www.academyparsa.com</a:t>
            </a: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ACEEB-CFCA-C49F-D65C-2CE09DE9D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571" y="457292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80B04-BAFE-3FB2-94F2-EC78305501D6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138138" y="1546445"/>
            <a:ext cx="4416552" cy="3977640"/>
          </a:xfrm>
        </p:spPr>
        <p:txBody>
          <a:bodyPr/>
          <a:lstStyle/>
          <a:p>
            <a:pPr algn="r" rtl="1"/>
            <a:r>
              <a:rPr lang="fa-IR" dirty="0"/>
              <a:t>در این مرحله ما باید عملیات فعال سازی نرم افزار را انجام دهیم. </a:t>
            </a:r>
          </a:p>
          <a:p>
            <a:pPr algn="r" rtl="1"/>
            <a:r>
              <a:rPr lang="fa-IR" dirty="0"/>
              <a:t>دقت نمایید مراحل زیر را به درستی انجام دهید تا نرم افزار بدون مشکل اجرا شود.</a:t>
            </a:r>
          </a:p>
          <a:p>
            <a:pPr algn="r" rtl="1"/>
            <a:r>
              <a:rPr lang="fa-IR" dirty="0"/>
              <a:t>بعد اجرای برنامه صفحه ای که مشاهده می کنید باز می شود. بر روی گزینه </a:t>
            </a:r>
            <a:r>
              <a:rPr lang="en-US" dirty="0"/>
              <a:t>License Product </a:t>
            </a:r>
            <a:r>
              <a:rPr lang="fa-IR" dirty="0"/>
              <a:t> کلیک نمایید.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8E92400-594F-2A18-8D92-5055B23572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1280" y="1333906"/>
            <a:ext cx="5350996" cy="4697439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863691-9409-8C99-F59B-07FD06105C7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6023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4773D-D24A-5417-6786-280949117C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49862" y="503474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B95C10-64DD-6938-D180-907A78E4BDD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110429" y="1537208"/>
            <a:ext cx="4416552" cy="3977640"/>
          </a:xfrm>
        </p:spPr>
        <p:txBody>
          <a:bodyPr/>
          <a:lstStyle/>
          <a:p>
            <a:pPr algn="r" rtl="1"/>
            <a:r>
              <a:rPr lang="fa-IR" dirty="0"/>
              <a:t>در صفحه باز شده روی دکمه </a:t>
            </a:r>
            <a:r>
              <a:rPr lang="en-US" dirty="0"/>
              <a:t>Next</a:t>
            </a:r>
            <a:r>
              <a:rPr lang="fa-IR" dirty="0"/>
              <a:t> کلیک نمایید.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1ACB46A-A054-88BF-78D6-02C8DEDE250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9951" y="1387091"/>
            <a:ext cx="5284764" cy="4579600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1125D6-6C1E-AC37-8628-420FE4959B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19395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DFF68-8988-721D-A778-BCFE264B6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6043" y="475765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D245AA-3B09-B507-3B58-32E52D4ECD97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156610" y="1440180"/>
            <a:ext cx="4416552" cy="3977640"/>
          </a:xfrm>
        </p:spPr>
        <p:txBody>
          <a:bodyPr/>
          <a:lstStyle/>
          <a:p>
            <a:pPr algn="r" rtl="1"/>
            <a:r>
              <a:rPr lang="fa-IR" dirty="0"/>
              <a:t>در مرحله بعد دقت کنید که گزینه اول انتخاب شده باشد.</a:t>
            </a:r>
          </a:p>
          <a:p>
            <a:pPr algn="r" rtl="1"/>
            <a:r>
              <a:rPr lang="fa-IR" dirty="0"/>
              <a:t>سپس بر روی </a:t>
            </a:r>
            <a:r>
              <a:rPr lang="en-US" dirty="0"/>
              <a:t>Next </a:t>
            </a:r>
            <a:r>
              <a:rPr lang="fa-IR" dirty="0"/>
              <a:t> کلیک نمایید.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F1F0FF-9155-1F63-C989-22665ED413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9961" y="1440180"/>
            <a:ext cx="5511684" cy="462917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D642A5-999B-B1B9-A97E-B139AE2C4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50312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40EEB-0B0A-A200-E9EA-01503B2CC0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7571" y="475765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7356B-A9F5-2FC5-72C8-A608D58F671E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138138" y="1440180"/>
            <a:ext cx="4416552" cy="1607820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fa-IR" dirty="0"/>
              <a:t>در این مرحله کد زیر را کپی کرده (همچنین می توانید از داخل سایت نیز به صورت مجزا دانلود)</a:t>
            </a:r>
            <a:r>
              <a:rPr lang="en-US" dirty="0"/>
              <a:t> </a:t>
            </a:r>
            <a:r>
              <a:rPr lang="fa-IR" dirty="0"/>
              <a:t> نمایید. و داخل باکس مربوطه جایگذاری نمایید.</a:t>
            </a:r>
          </a:p>
          <a:p>
            <a:pPr algn="r" rtl="1"/>
            <a:r>
              <a:rPr lang="fa-IR" dirty="0"/>
              <a:t>سپس بر روی </a:t>
            </a:r>
            <a:r>
              <a:rPr lang="en-US" dirty="0"/>
              <a:t>Next </a:t>
            </a:r>
            <a:r>
              <a:rPr lang="fa-IR" dirty="0"/>
              <a:t> کلیک نمایید.</a:t>
            </a:r>
          </a:p>
          <a:p>
            <a:pPr algn="r" rtl="1"/>
            <a:r>
              <a:rPr lang="fa-IR" dirty="0"/>
              <a:t>کد فعال سازی: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E4C1150-ABC9-FF58-EE45-909DB6F060BF}"/>
              </a:ext>
            </a:extLst>
          </p:cNvPr>
          <p:cNvSpPr txBox="1"/>
          <p:nvPr/>
        </p:nvSpPr>
        <p:spPr>
          <a:xfrm>
            <a:off x="6585528" y="3260436"/>
            <a:ext cx="5263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KLY76DO3FVLOHZORYZSY66NKAMBMUOW5AT7J5GEN5AUE5WDY4YEC4PGOCODL236QF86LJK8XXUI73WT4TZEI3M92CP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0E518-3B87-426E-4A87-EAE30106F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B295BA3-9B7F-7C8C-A52E-30C4BC7248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10" y="1402426"/>
            <a:ext cx="5210153" cy="4514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9284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4EFAD-FF89-CC9D-B0B7-991A450C5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8334" y="475765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06BCB4-E274-DF38-ECC8-00F4A15EF201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041896" y="1527972"/>
            <a:ext cx="4416552" cy="3977640"/>
          </a:xfrm>
        </p:spPr>
        <p:txBody>
          <a:bodyPr/>
          <a:lstStyle/>
          <a:p>
            <a:pPr algn="r" rtl="1"/>
            <a:r>
              <a:rPr lang="fa-IR" dirty="0"/>
              <a:t>در صورتی که مراحل را درست انجام داده باشید، صفحه روبه رو را مشاهده میکنید.</a:t>
            </a:r>
          </a:p>
          <a:p>
            <a:pPr algn="r" rtl="1"/>
            <a:r>
              <a:rPr lang="fa-IR" dirty="0"/>
              <a:t>بر روی دکمه </a:t>
            </a:r>
            <a:r>
              <a:rPr lang="en-US" dirty="0"/>
              <a:t>Next</a:t>
            </a:r>
            <a:r>
              <a:rPr lang="fa-IR" dirty="0"/>
              <a:t> کلیک نمایید.</a:t>
            </a:r>
          </a:p>
          <a:p>
            <a:pPr algn="r" rtl="1"/>
            <a:r>
              <a:rPr lang="fa-IR" dirty="0"/>
              <a:t>و در مرحله بعد بر روی </a:t>
            </a:r>
            <a:r>
              <a:rPr lang="en-US" dirty="0"/>
              <a:t>Finish</a:t>
            </a:r>
            <a:r>
              <a:rPr lang="fa-IR" dirty="0"/>
              <a:t> کلیک نمایید.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808D17-EDCD-56C8-1891-3ADA8AC22B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552" y="1527971"/>
            <a:ext cx="3670366" cy="317333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18E41E-A360-0F79-E996-5410A4601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334" y="2559924"/>
            <a:ext cx="4005842" cy="3471329"/>
          </a:xfrm>
          <a:prstGeom prst="rect">
            <a:avLst/>
          </a:prstGeom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8F712024-1C01-BD8C-A252-23DD4B5C4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050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E23691-532F-597F-CD5D-D1C9A131C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92166" y="485001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A71B95-159A-A529-4C52-0226D51DAA1B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7152733" y="1555681"/>
            <a:ext cx="4416552" cy="3977640"/>
          </a:xfrm>
        </p:spPr>
        <p:txBody>
          <a:bodyPr/>
          <a:lstStyle/>
          <a:p>
            <a:pPr algn="r" rtl="1"/>
            <a:r>
              <a:rPr lang="fa-IR" dirty="0"/>
              <a:t>اکنون برنامه را اجرا کنید. و از آن لذت ببرید.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600477E-7046-37D3-31EF-AD9787D0CC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97" y="1399846"/>
            <a:ext cx="6570348" cy="466844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612F42-5AD3-2130-1B37-7F86A669D3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2360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63C17-5329-A542-CD0A-6FDA372CA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59098" y="494238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483DF7-6395-F309-14D1-6CD7CD9D72C8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3112654" y="2327240"/>
            <a:ext cx="6147539" cy="2789705"/>
          </a:xfrm>
        </p:spPr>
        <p:txBody>
          <a:bodyPr>
            <a:noAutofit/>
          </a:bodyPr>
          <a:lstStyle/>
          <a:p>
            <a:pPr algn="ctr" rtl="1"/>
            <a:r>
              <a:rPr lang="fa-IR" sz="4000" b="1" dirty="0">
                <a:solidFill>
                  <a:schemeClr val="accent2">
                    <a:lumMod val="75000"/>
                  </a:schemeClr>
                </a:solidFill>
              </a:rPr>
              <a:t>با تشکر </a:t>
            </a:r>
            <a:br>
              <a:rPr lang="fa-IR" sz="4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fa-IR" sz="4000" b="1" dirty="0">
                <a:solidFill>
                  <a:schemeClr val="accent2">
                    <a:lumMod val="75000"/>
                  </a:schemeClr>
                </a:solidFill>
              </a:rPr>
              <a:t>آکادمی پارسا</a:t>
            </a:r>
          </a:p>
          <a:p>
            <a:pPr algn="ctr" rtl="1"/>
            <a:r>
              <a:rPr lang="en-US" sz="2000" dirty="0">
                <a:solidFill>
                  <a:schemeClr val="tx1"/>
                </a:solidFill>
              </a:rPr>
              <a:t>www.academyparsa.com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952C3-D86C-4B66-A215-B6D0016D1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9589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12147" y="466528"/>
            <a:ext cx="6877119" cy="640080"/>
          </a:xfrm>
        </p:spPr>
        <p:txBody>
          <a:bodyPr>
            <a:noAutofit/>
          </a:bodyPr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7167562" y="1570890"/>
            <a:ext cx="4321704" cy="38715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r" rtl="1">
              <a:spcAft>
                <a:spcPts val="600"/>
              </a:spcAft>
              <a:buNone/>
              <a:defRPr/>
            </a:pPr>
            <a:r>
              <a:rPr lang="fa-IR" dirty="0">
                <a:cs typeface="Segoe UI" panose="020B0502040204020203" pitchFamily="34" charset="0"/>
              </a:rPr>
              <a:t>ابتدا از داخل سایت نرم افزار را دانلود نمایید.</a:t>
            </a:r>
            <a:endParaRPr lang="en-US" dirty="0">
              <a:cs typeface="Segoe UI" panose="020B0502040204020203" pitchFamily="34" charset="0"/>
            </a:endParaRPr>
          </a:p>
          <a:p>
            <a:pPr marL="0" lvl="0" indent="0" algn="r" rtl="1">
              <a:spcAft>
                <a:spcPts val="600"/>
              </a:spcAft>
              <a:buNone/>
              <a:defRPr/>
            </a:pPr>
            <a:r>
              <a:rPr lang="fa-IR" dirty="0">
                <a:cs typeface="Segoe UI" panose="020B0502040204020203" pitchFamily="34" charset="0"/>
              </a:rPr>
              <a:t>سپس فایل دانلود شده را از حالت فشرده خارج نمایید.</a:t>
            </a:r>
          </a:p>
          <a:p>
            <a:pPr marL="0" lvl="0" indent="0" algn="r" rtl="1">
              <a:spcAft>
                <a:spcPts val="600"/>
              </a:spcAft>
              <a:buNone/>
              <a:defRPr/>
            </a:pPr>
            <a:r>
              <a:rPr lang="fa-IR" dirty="0">
                <a:cs typeface="Segoe UI" panose="020B0502040204020203" pitchFamily="34" charset="0"/>
              </a:rPr>
              <a:t>برای این کار بر روی فایل دانلود شده کلیک راست کرده و سپس منوی </a:t>
            </a:r>
            <a:r>
              <a:rPr lang="en-US" dirty="0">
                <a:cs typeface="Segoe UI" panose="020B0502040204020203" pitchFamily="34" charset="0"/>
              </a:rPr>
              <a:t>WinRAR </a:t>
            </a:r>
            <a:r>
              <a:rPr lang="fa-IR" dirty="0">
                <a:cs typeface="Segoe UI" panose="020B0502040204020203" pitchFamily="34" charset="0"/>
              </a:rPr>
              <a:t> و </a:t>
            </a:r>
            <a:r>
              <a:rPr lang="en-US" dirty="0">
                <a:cs typeface="Segoe UI" panose="020B0502040204020203" pitchFamily="34" charset="0"/>
              </a:rPr>
              <a:t>Extract Here </a:t>
            </a:r>
            <a:r>
              <a:rPr lang="fa-IR" dirty="0">
                <a:cs typeface="Segoe UI" panose="020B0502040204020203" pitchFamily="34" charset="0"/>
              </a:rPr>
              <a:t> را کلیک نمایید.</a:t>
            </a:r>
            <a:endParaRPr lang="en-US" dirty="0">
              <a:cs typeface="Segoe UI" panose="020B0502040204020203" pitchFamily="34" charset="0"/>
            </a:endParaRPr>
          </a:p>
          <a:p>
            <a:pPr marL="0" lvl="0" indent="0" algn="r" rtl="1">
              <a:spcAft>
                <a:spcPts val="600"/>
              </a:spcAft>
              <a:buNone/>
              <a:defRPr/>
            </a:pPr>
            <a:r>
              <a:rPr lang="fa-IR" dirty="0">
                <a:cs typeface="Segoe UI" panose="020B0502040204020203" pitchFamily="34" charset="0"/>
              </a:rPr>
              <a:t>وارد فولدر نصب می شوید و بر روی آیتم </a:t>
            </a:r>
            <a:r>
              <a:rPr lang="en-US" dirty="0">
                <a:cs typeface="Segoe UI" panose="020B0502040204020203" pitchFamily="34" charset="0"/>
              </a:rPr>
              <a:t>Setup </a:t>
            </a:r>
            <a:r>
              <a:rPr lang="fa-IR" dirty="0">
                <a:cs typeface="Segoe UI" panose="020B0502040204020203" pitchFamily="34" charset="0"/>
              </a:rPr>
              <a:t> دوبار کلیک مینمایید.</a:t>
            </a:r>
            <a:endParaRPr lang="en-US" dirty="0">
              <a:cs typeface="Segoe UI" panose="020B0502040204020203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4B31A67-1BF9-4DFC-541E-D95944D4F5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734" y="2948292"/>
            <a:ext cx="6363588" cy="1848108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380993E-D064-0E7B-DD8F-1E0655A299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704916" y="476810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2DE1652-936D-2BCC-3F7E-E8AFEBBB0A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418" y="1896378"/>
            <a:ext cx="4744112" cy="3600953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02F62-C798-F81B-3700-1C6D29873B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  <p:sp>
        <p:nvSpPr>
          <p:cNvPr id="7" name="Content Placeholder 4">
            <a:extLst>
              <a:ext uri="{FF2B5EF4-FFF2-40B4-BE49-F238E27FC236}">
                <a16:creationId xmlns:a16="http://schemas.microsoft.com/office/drawing/2014/main" id="{A79F0BC0-6EF0-BDAE-6B58-997566BB1DEB}"/>
              </a:ext>
            </a:extLst>
          </p:cNvPr>
          <p:cNvSpPr txBox="1">
            <a:spLocks/>
          </p:cNvSpPr>
          <p:nvPr/>
        </p:nvSpPr>
        <p:spPr>
          <a:xfrm>
            <a:off x="7024871" y="1486930"/>
            <a:ext cx="4557164" cy="47908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>
              <a:lnSpc>
                <a:spcPts val="1800"/>
              </a:lnSpc>
              <a:spcAft>
                <a:spcPts val="600"/>
              </a:spcAft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در صفحه باز شده بر روی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Next</a:t>
            </a: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کلیک نمایید.</a:t>
            </a:r>
          </a:p>
        </p:txBody>
      </p:sp>
    </p:spTree>
    <p:extLst>
      <p:ext uri="{BB962C8B-B14F-4D97-AF65-F5344CB8AC3E}">
        <p14:creationId xmlns:p14="http://schemas.microsoft.com/office/powerpoint/2010/main" val="1107001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51928" y="420347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6971883" y="1458719"/>
            <a:ext cx="4557164" cy="4790886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 rtl="1">
              <a:lnSpc>
                <a:spcPts val="18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در این صفحه ابتدا باید گزینه اول را انتخاب نمایید، و سپس بر روی دکمه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Next </a:t>
            </a: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کلیک نمایید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4AE3A5-8B05-4FF8-BC3E-D3B437ED7A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5942" y="1854959"/>
            <a:ext cx="4715533" cy="3591426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F06E3705-D430-D7EF-91E9-0FB80B0AC4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036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647663" y="469106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AA3FD5-8614-8714-660B-0DA614AC40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0941" y="1985665"/>
            <a:ext cx="4725059" cy="3572374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7507C56-F3A7-55E9-77F5-9B7FAB8F32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  <p:sp>
        <p:nvSpPr>
          <p:cNvPr id="12" name="Content Placeholder 4">
            <a:extLst>
              <a:ext uri="{FF2B5EF4-FFF2-40B4-BE49-F238E27FC236}">
                <a16:creationId xmlns:a16="http://schemas.microsoft.com/office/drawing/2014/main" id="{4E03D1A1-D452-0C38-F3E0-A0D0B985AD19}"/>
              </a:ext>
            </a:extLst>
          </p:cNvPr>
          <p:cNvSpPr txBox="1">
            <a:spLocks/>
          </p:cNvSpPr>
          <p:nvPr/>
        </p:nvSpPr>
        <p:spPr>
          <a:xfrm>
            <a:off x="7059981" y="1523694"/>
            <a:ext cx="4557164" cy="41936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rtl="1"/>
            <a:r>
              <a:rPr lang="fa-IR" sz="1300" dirty="0"/>
              <a:t>در مرحله بعدی دقت نمایید که گزینه </a:t>
            </a:r>
            <a:r>
              <a:rPr lang="en-US" sz="1300" dirty="0"/>
              <a:t>Yes</a:t>
            </a:r>
            <a:r>
              <a:rPr lang="fa-IR" sz="1300" dirty="0"/>
              <a:t> انتخاب شده باشد.</a:t>
            </a:r>
          </a:p>
          <a:p>
            <a:pPr algn="r" rtl="1"/>
            <a:r>
              <a:rPr lang="fa-IR" sz="1300" dirty="0"/>
              <a:t>سپس بر روی گزینه </a:t>
            </a:r>
            <a:r>
              <a:rPr lang="en-US" sz="1300" dirty="0"/>
              <a:t>Next</a:t>
            </a:r>
            <a:r>
              <a:rPr lang="fa-IR" sz="1300" dirty="0"/>
              <a:t> کلیک نمایید.</a:t>
            </a: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5968336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6082" y="458939"/>
            <a:ext cx="6877119" cy="640080"/>
          </a:xfrm>
        </p:spPr>
        <p:txBody>
          <a:bodyPr>
            <a:normAutofit/>
          </a:bodyPr>
          <a:lstStyle/>
          <a:p>
            <a:pPr lvl="0"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7049575" y="1551083"/>
            <a:ext cx="4413626" cy="3978275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r" rtl="1">
              <a:lnSpc>
                <a:spcPts val="1800"/>
              </a:lnSpc>
              <a:spcBef>
                <a:spcPts val="1000"/>
              </a:spcBef>
              <a:spcAft>
                <a:spcPts val="2000"/>
              </a:spcAft>
              <a:buNone/>
            </a:pPr>
            <a:r>
              <a:rPr lang="fa-IR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در مرحله بعد، گزینه اول را باید انتخاب نمایید تا دکمه </a:t>
            </a:r>
            <a:r>
              <a:rPr lang="en-US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Next</a:t>
            </a:r>
            <a:r>
              <a:rPr lang="fa-IR" sz="12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فعال شود. </a:t>
            </a:r>
          </a:p>
          <a:p>
            <a:pPr marL="0" indent="0" algn="r" rtl="1">
              <a:lnSpc>
                <a:spcPts val="1800"/>
              </a:lnSpc>
              <a:spcBef>
                <a:spcPts val="1000"/>
              </a:spcBef>
              <a:spcAft>
                <a:spcPts val="2000"/>
              </a:spcAft>
              <a:buNone/>
            </a:pP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اکنون با کلیک بر روی دکمه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Next </a:t>
            </a:r>
            <a:r>
              <a:rPr lang="fa-IR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مراحل را ادامه می دهیم.</a:t>
            </a: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D21D067-A048-B95A-2934-34B81E7E74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6818" y="1937932"/>
            <a:ext cx="4772691" cy="3591426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965C9-024F-BDFC-FCEA-5F53915EDD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8676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14516" y="467399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sp>
        <p:nvSpPr>
          <p:cNvPr id="38" name="Content Placeholder 17"/>
          <p:cNvSpPr txBox="1">
            <a:spLocks/>
          </p:cNvSpPr>
          <p:nvPr/>
        </p:nvSpPr>
        <p:spPr>
          <a:xfrm>
            <a:off x="7468882" y="1397700"/>
            <a:ext cx="4289010" cy="12364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spcAft>
                <a:spcPts val="2000"/>
              </a:spcAft>
              <a:buNone/>
            </a:pP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در مرحله بعد، دوباره با انتخاب گزینه اول قوانین را میپذیریم. و بر روی دکمه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Next</a:t>
            </a: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 کلیک می نماییم.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B7CF321-A03E-963E-903B-0C938D68F9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126" y="1761726"/>
            <a:ext cx="4763165" cy="3648584"/>
          </a:xfrm>
          <a:prstGeom prst="rect">
            <a:avLst/>
          </a:prstGeom>
        </p:spPr>
      </p:pic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58E82584-CF3A-F36E-8E49-9B62B20DFA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668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659885" y="454035"/>
            <a:ext cx="6877119" cy="640080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sp>
        <p:nvSpPr>
          <p:cNvPr id="16" name="Content Placeholder 17"/>
          <p:cNvSpPr txBox="1">
            <a:spLocks/>
          </p:cNvSpPr>
          <p:nvPr/>
        </p:nvSpPr>
        <p:spPr>
          <a:xfrm>
            <a:off x="6471354" y="1508537"/>
            <a:ext cx="5065650" cy="2149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rtl="1">
              <a:spcAft>
                <a:spcPts val="2000"/>
              </a:spcAft>
              <a:buNone/>
            </a:pP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در مرحله بعد باید مسیر و پوشه نصب را انتخاب کنید، پیشفرض مسیری انتخاب شده که در صورت تمایل میتوانید آن را تغییر دهید.</a:t>
            </a:r>
          </a:p>
          <a:p>
            <a:pPr marL="0" indent="0" algn="r" rtl="1">
              <a:spcAft>
                <a:spcPts val="2000"/>
              </a:spcAft>
              <a:buNone/>
            </a:pP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سپس بر روی گزینه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Next</a:t>
            </a: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 کلیک نمایید.</a:t>
            </a:r>
          </a:p>
          <a:p>
            <a:pPr marL="0" indent="0" algn="r" rtl="1">
              <a:spcAft>
                <a:spcPts val="2000"/>
              </a:spcAft>
              <a:buNone/>
            </a:pP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در مرحله بعد بر روی دکمه </a:t>
            </a:r>
            <a:r>
              <a:rPr lang="en-US" dirty="0">
                <a:latin typeface="Segoe UI" panose="020B0502040204020203" pitchFamily="34" charset="0"/>
                <a:cs typeface="Segoe UI" panose="020B0502040204020203" pitchFamily="34" charset="0"/>
              </a:rPr>
              <a:t>Install</a:t>
            </a:r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 کلیک نمایید تا فرآیند نصب آغاز شود.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E148BE7-E17C-FA1E-F238-87B7182D52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689" y="1338013"/>
            <a:ext cx="3627093" cy="27203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3F08B1D-BBDB-26CB-9662-3419BFF1F5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3126" y="3308928"/>
            <a:ext cx="3627094" cy="2751589"/>
          </a:xfrm>
          <a:prstGeom prst="rect">
            <a:avLst/>
          </a:prstGeom>
        </p:spPr>
      </p:pic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DD16CC-2838-BE1D-906C-30436B460B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3260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A96493-2A4F-61DA-3087-171AE6FCE74D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986478" y="1509499"/>
            <a:ext cx="4416552" cy="3977640"/>
          </a:xfrm>
        </p:spPr>
        <p:txBody>
          <a:bodyPr/>
          <a:lstStyle/>
          <a:p>
            <a:pPr algn="r" rtl="1"/>
            <a:r>
              <a:rPr lang="fa-IR" dirty="0">
                <a:latin typeface="Segoe UI" panose="020B0502040204020203" pitchFamily="34" charset="0"/>
                <a:cs typeface="Segoe UI" panose="020B0502040204020203" pitchFamily="34" charset="0"/>
              </a:rPr>
              <a:t>کمی صبر می کنیم تا نصب برنامه کامل شود.</a:t>
            </a:r>
            <a:endParaRPr lang="en-US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algn="r" rtl="1"/>
            <a:r>
              <a:rPr lang="fa-IR" dirty="0"/>
              <a:t>سپس بر روی گزینه </a:t>
            </a:r>
            <a:r>
              <a:rPr lang="en-US" dirty="0"/>
              <a:t>Finish</a:t>
            </a:r>
            <a:r>
              <a:rPr lang="fa-IR" dirty="0"/>
              <a:t> کلیک می نماییم.</a:t>
            </a:r>
          </a:p>
          <a:p>
            <a:pPr algn="r" rtl="1"/>
            <a:r>
              <a:rPr lang="fa-IR" dirty="0"/>
              <a:t>دقت نمایید که گزینه </a:t>
            </a:r>
            <a:r>
              <a:rPr lang="en-US" dirty="0"/>
              <a:t>Start IBM SPSS </a:t>
            </a:r>
            <a:r>
              <a:rPr lang="fa-IR" dirty="0"/>
              <a:t> انتخاب باشد تا برنامه به صورت اتوماتیک اجرا شود.</a:t>
            </a:r>
            <a:endParaRPr lang="en-US" dirty="0"/>
          </a:p>
        </p:txBody>
      </p:sp>
      <p:sp>
        <p:nvSpPr>
          <p:cNvPr id="6" name="Title 7">
            <a:extLst>
              <a:ext uri="{FF2B5EF4-FFF2-40B4-BE49-F238E27FC236}">
                <a16:creationId xmlns:a16="http://schemas.microsoft.com/office/drawing/2014/main" id="{A41EDAE0-A22A-6AF1-9D5F-472BCAF09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03173" y="438438"/>
            <a:ext cx="6877050" cy="639763"/>
          </a:xfrm>
        </p:spPr>
        <p:txBody>
          <a:bodyPr/>
          <a:lstStyle/>
          <a:p>
            <a:pPr algn="r" rtl="1"/>
            <a:r>
              <a:rPr lang="fa-IR" dirty="0">
                <a:latin typeface="Segoe UI Light" panose="020B0502040204020203" pitchFamily="34" charset="0"/>
                <a:cs typeface="Segoe UI Light" panose="020B0502040204020203" pitchFamily="34" charset="0"/>
              </a:rPr>
              <a:t>مراحل نصب </a:t>
            </a:r>
            <a:r>
              <a:rPr lang="en-US" dirty="0">
                <a:latin typeface="Segoe UI Light" panose="020B0502040204020203" pitchFamily="34" charset="0"/>
                <a:cs typeface="Segoe UI Light" panose="020B0502040204020203" pitchFamily="34" charset="0"/>
              </a:rPr>
              <a:t>SPSS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49748E3-CFF6-D7E2-4A7D-88001ADEE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4454" y="1697842"/>
            <a:ext cx="4772691" cy="3600953"/>
          </a:xfrm>
          <a:prstGeom prst="rect">
            <a:avLst/>
          </a:prstGeom>
        </p:spPr>
      </p:pic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BCFD6563-31DD-C906-6834-5E7CD427AE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www.academyparsa.com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486553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108_Win32 v2" id="{08D89365-2E4C-432D-9349-8DF9B80AEEA1}" vid="{010FF314-90DF-4A21-BD0D-ADCBA34234A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3EE4EA-81C0-48D0-BEBD-A2EFD6B38B42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563EE24-83AF-4B4D-B45B-11D1ECD4364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2FC9C26-AD58-4393-99DE-F67958CF6A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{A2F22280-26F5-4477-909C-73BFE7ED54C1}tf10001108_win32</Template>
  <TotalTime>104</TotalTime>
  <Words>569</Words>
  <Application>Microsoft Office PowerPoint</Application>
  <PresentationFormat>Widescreen</PresentationFormat>
  <Paragraphs>68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Segoe UI</vt:lpstr>
      <vt:lpstr>Segoe UI Light</vt:lpstr>
      <vt:lpstr>Custom</vt:lpstr>
      <vt:lpstr>آموزش نصب نرم افزارSPSS  ورژن 24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  <vt:lpstr>مراحل نصب SPSS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Mohammadreza Memarian</dc:creator>
  <cp:keywords/>
  <cp:lastModifiedBy>Mohammadreza Memarian</cp:lastModifiedBy>
  <cp:revision>2</cp:revision>
  <dcterms:created xsi:type="dcterms:W3CDTF">2024-07-11T18:32:31Z</dcterms:created>
  <dcterms:modified xsi:type="dcterms:W3CDTF">2024-07-11T20:17:18Z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